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79" r:id="rId2"/>
    <p:sldId id="261" r:id="rId3"/>
    <p:sldId id="259" r:id="rId4"/>
    <p:sldId id="262" r:id="rId5"/>
    <p:sldId id="267" r:id="rId6"/>
    <p:sldId id="268" r:id="rId7"/>
    <p:sldId id="269" r:id="rId8"/>
    <p:sldId id="278" r:id="rId9"/>
    <p:sldId id="271" r:id="rId10"/>
    <p:sldId id="272" r:id="rId11"/>
    <p:sldId id="273" r:id="rId12"/>
    <p:sldId id="275" r:id="rId13"/>
    <p:sldId id="280"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Dragic" initials="TD" lastIdx="8" clrIdx="0">
    <p:extLst>
      <p:ext uri="{19B8F6BF-5375-455C-9EA6-DF929625EA0E}">
        <p15:presenceInfo xmlns:p15="http://schemas.microsoft.com/office/powerpoint/2012/main" userId="4df1948cc8010df6" providerId="Windows Live"/>
      </p:ext>
    </p:extLst>
  </p:cmAuthor>
  <p:cmAuthor id="2" name="Amy Netzel" initials="AN" lastIdx="1" clrIdx="1">
    <p:extLst>
      <p:ext uri="{19B8F6BF-5375-455C-9EA6-DF929625EA0E}">
        <p15:presenceInfo xmlns:p15="http://schemas.microsoft.com/office/powerpoint/2012/main" userId="S-1-5-21-3755237417-3467804153-2640315547-1150" providerId="AD"/>
      </p:ext>
    </p:extLst>
  </p:cmAuthor>
  <p:cmAuthor id="3" name="Joakim Yannick" initials="JY" lastIdx="8" clrIdx="2">
    <p:extLst>
      <p:ext uri="{19B8F6BF-5375-455C-9EA6-DF929625EA0E}">
        <p15:presenceInfo xmlns:p15="http://schemas.microsoft.com/office/powerpoint/2012/main" userId="0cd86742653759dc" providerId="Windows Live"/>
      </p:ext>
    </p:extLst>
  </p:cmAuthor>
  <p:cmAuthor id="4" name="Javier Flores" initials="JF" lastIdx="2" clrIdx="3">
    <p:extLst>
      <p:ext uri="{19B8F6BF-5375-455C-9EA6-DF929625EA0E}">
        <p15:presenceInfo xmlns:p15="http://schemas.microsoft.com/office/powerpoint/2012/main" userId="5987f2387741e835" providerId="Windows Live"/>
      </p:ext>
    </p:extLst>
  </p:cmAuthor>
  <p:cmAuthor id="5" name="Julia Fillory" initials="JF" lastIdx="3" clrIdx="4">
    <p:extLst>
      <p:ext uri="{19B8F6BF-5375-455C-9EA6-DF929625EA0E}">
        <p15:presenceInfo xmlns:p15="http://schemas.microsoft.com/office/powerpoint/2012/main" userId="bc74cd2b5d3bde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8" autoAdjust="0"/>
    <p:restoredTop sz="94674" autoAdjust="0"/>
  </p:normalViewPr>
  <p:slideViewPr>
    <p:cSldViewPr snapToGrid="0">
      <p:cViewPr varScale="1">
        <p:scale>
          <a:sx n="86" d="100"/>
          <a:sy n="86" d="100"/>
        </p:scale>
        <p:origin x="114" y="1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6-02-25T16:15:02.887" idx="1">
    <p:pos x="4186" y="1830"/>
    <p:text>Do you think this is too long? Should I try to change anything here?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6-02-25T16:17:58.690" idx="1">
    <p:pos x="10" y="10"/>
    <p:text>No robots on this slide?!</p:text>
    <p:extLst>
      <p:ext uri="{C676402C-5697-4E1C-873F-D02D1690AC5C}">
        <p15:threadingInfo xmlns:p15="http://schemas.microsoft.com/office/powerpoint/2012/main" timeZoneBias="300"/>
      </p:ext>
    </p:extLst>
  </p:cm>
  <p:cm authorId="5" dt="2016-02-25T16:18:15.463" idx="2">
    <p:pos x="7193" y="1783"/>
    <p:text>I changed this SmartArt to the solid 2D version, hope that's OK.</p:text>
    <p:extLst>
      <p:ext uri="{C676402C-5697-4E1C-873F-D02D1690AC5C}">
        <p15:threadingInfo xmlns:p15="http://schemas.microsoft.com/office/powerpoint/2012/main" timeZoneBias="300"/>
      </p:ext>
    </p:extLst>
  </p:cm>
  <p:cm authorId="4" dt="2016-02-25T16:20:38.696" idx="2">
    <p:pos x="7193" y="1879"/>
    <p:text>I love it! I think it matches the rest of the presentation much better.</p:text>
    <p:extLst>
      <p:ext uri="{C676402C-5697-4E1C-873F-D02D1690AC5C}">
        <p15:threadingInfo xmlns:p15="http://schemas.microsoft.com/office/powerpoint/2012/main" timeZoneBias="300">
          <p15:parentCm authorId="5" idx="2"/>
        </p15:threadingInfo>
      </p:ext>
    </p:extLst>
  </p:cm>
  <p:cm authorId="5" dt="2016-02-25T16:19:07.369" idx="3">
    <p:pos x="106" y="106"/>
    <p:text>Original slide was too long - divided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07-24T09:14:10.426" idx="6">
    <p:pos x="2917" y="1014"/>
    <p:text>Anything else I should add?</p:text>
    <p:extLst>
      <p:ext uri="{C676402C-5697-4E1C-873F-D02D1690AC5C}">
        <p15:threadingInfo xmlns:p15="http://schemas.microsoft.com/office/powerpoint/2012/main" timeZoneBias="240"/>
      </p:ext>
    </p:extLst>
  </p:cm>
  <p:cm authorId="3" dt="2013-07-24T09:21:45.549" idx="6">
    <p:pos x="2917" y="1110"/>
    <p:text>Maybe more robots? Just joking! Looks good to me. This doesn't need to be super-comprehensive.</p:text>
    <p:extLst>
      <p:ext uri="{C676402C-5697-4E1C-873F-D02D1690AC5C}">
        <p15:threadingInfo xmlns:p15="http://schemas.microsoft.com/office/powerpoint/2012/main" timeZoneBias="2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3-07-24T09:25:46.135" idx="8">
    <p:pos x="3586" y="610"/>
    <p:text>Added some more of the resources we discussed earlier.</p:text>
    <p:extLst mod="1">
      <p:ext uri="{C676402C-5697-4E1C-873F-D02D1690AC5C}">
        <p15:threadingInfo xmlns:p15="http://schemas.microsoft.com/office/powerpoint/2012/main" timeZoneBias="240"/>
      </p:ext>
    </p:extLst>
  </p:cm>
</p:cmLst>
</file>

<file path=ppt/diagrams/_rels/data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dirty="0" smtClean="0">
              <a:latin typeface="+mj-lt"/>
            </a:rPr>
            <a:t>Revealing personal details about your location, financial situation, and identity that might allow someone to target you for a real-world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dirty="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dirty="0"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dirty="0"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On social networking sites, use </a:t>
          </a:r>
          <a:r>
            <a:rPr lang="en-US" sz="1800" dirty="0" smtClean="0">
              <a:latin typeface="Franklin Gothic Book" panose="020B0503020102020204" pitchFamily="34" charset="0"/>
            </a:rPr>
            <a:t>privacy </a:t>
          </a:r>
          <a:r>
            <a:rPr lang="en-US" sz="1800" dirty="0" smtClean="0">
              <a:latin typeface="Franklin Gothic Book" panose="020B0503020102020204" pitchFamily="34" charset="0"/>
            </a:rPr>
            <a:t>settings to hide or </a:t>
          </a:r>
          <a:r>
            <a:rPr lang="en-US" sz="1800" dirty="0" smtClean="0">
              <a:latin typeface="Franklin Gothic Book" panose="020B0503020102020204" pitchFamily="34" charset="0"/>
            </a:rPr>
            <a:t>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Revealing personal details about your location, financial situation, and identity that might allow someone to target you for a real-world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On social networking sites, use </a:t>
          </a:r>
          <a:r>
            <a:rPr lang="en-US" sz="1800" kern="1200" dirty="0" smtClean="0">
              <a:latin typeface="Franklin Gothic Book" panose="020B0503020102020204" pitchFamily="34" charset="0"/>
            </a:rPr>
            <a:t>privacy </a:t>
          </a:r>
          <a:r>
            <a:rPr lang="en-US" sz="1800" kern="1200" dirty="0" smtClean="0">
              <a:latin typeface="Franklin Gothic Book" panose="020B0503020102020204" pitchFamily="34" charset="0"/>
            </a:rPr>
            <a:t>settings to hide or </a:t>
          </a:r>
          <a:r>
            <a:rPr lang="en-US" sz="1800" kern="1200" dirty="0" smtClean="0">
              <a:latin typeface="Franklin Gothic Book" panose="020B0503020102020204" pitchFamily="34" charset="0"/>
            </a:rPr>
            <a:t>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3/10/16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dirty="0"/>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dirty="0"/>
          </a:p>
        </p:txBody>
      </p:sp>
    </p:spTree>
    <p:extLst>
      <p:ext uri="{BB962C8B-B14F-4D97-AF65-F5344CB8AC3E}">
        <p14:creationId xmlns:p14="http://schemas.microsoft.com/office/powerpoint/2010/main" val="280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dirty="0"/>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dirty="0"/>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15</a:t>
            </a:fld>
            <a:endParaRPr lang="en-US" dirty="0"/>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3/10/16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9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9447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3/10/16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3/10/16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3/10/16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3/10/16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dirty="0"/>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10" Type="http://schemas.openxmlformats.org/officeDocument/2006/relationships/comments" Target="../comments/comment4.xm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088108" y="2762098"/>
            <a:ext cx="4927054" cy="1938992"/>
          </a:xfrm>
          <a:prstGeom prst="rect">
            <a:avLst/>
          </a:prstGeom>
        </p:spPr>
        <p:txBody>
          <a:bodyPr vert="horz" wrap="square"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Internet Safety f</a:t>
            </a:r>
            <a:r>
              <a:rPr kumimoji="0" lang="en-US" sz="5400" i="0" u="none" strike="noStrike" kern="1200" cap="none" spc="0" normalizeH="0" baseline="0" noProof="0" dirty="0" smtClean="0">
                <a:ln>
                  <a:noFill/>
                </a:ln>
                <a:solidFill>
                  <a:schemeClr val="bg1"/>
                </a:solidFill>
                <a:effectLst/>
                <a:uLnTx/>
                <a:uFillTx/>
                <a:latin typeface="Franklin Gothic Medium" panose="020B0603020102020204" pitchFamily="34" charset="0"/>
              </a:rPr>
              <a:t>or Everyone</a:t>
            </a:r>
            <a:endParaRPr kumimoji="0" lang="en-US" sz="540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cap="none" spc="30" dirty="0" smtClean="0">
                <a:latin typeface="Franklin Gothic Book"/>
                <a:cs typeface="Tunga" pitchFamily="2"/>
              </a:rPr>
              <a:t>A Quick and Easy Crash Course</a:t>
            </a:r>
            <a:endParaRPr lang="en-US" sz="1800" cap="none" spc="30" dirty="0">
              <a:latin typeface="Franklin Gothic Book"/>
              <a:cs typeface="Tunga" pitchFamily="2"/>
            </a:endParaRPr>
          </a:p>
        </p:txBody>
      </p:sp>
      <p:grpSp>
        <p:nvGrpSpPr>
          <p:cNvPr id="2" name="Group 1"/>
          <p:cNvGrpSpPr/>
          <p:nvPr/>
        </p:nvGrpSpPr>
        <p:grpSpPr>
          <a:xfrm>
            <a:off x="7337425" y="2659063"/>
            <a:ext cx="3763963" cy="3763962"/>
            <a:chOff x="7337425" y="2659063"/>
            <a:chExt cx="3763963" cy="3763962"/>
          </a:xfrm>
        </p:grpSpPr>
        <p:grpSp>
          <p:nvGrpSpPr>
            <p:cNvPr id="24" name="Group 4"/>
            <p:cNvGrpSpPr>
              <a:grpSpLocks noChangeAspect="1"/>
            </p:cNvGrpSpPr>
            <p:nvPr/>
          </p:nvGrpSpPr>
          <p:grpSpPr bwMode="auto">
            <a:xfrm>
              <a:off x="7337425" y="2659063"/>
              <a:ext cx="3763963" cy="3763962"/>
              <a:chOff x="4622" y="1675"/>
              <a:chExt cx="2371" cy="2371"/>
            </a:xfrm>
          </p:grpSpPr>
          <p:sp>
            <p:nvSpPr>
              <p:cNvPr id="2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9313375" y="3587689"/>
              <a:ext cx="934558" cy="137638"/>
              <a:chOff x="9091347" y="3654595"/>
              <a:chExt cx="934558" cy="137638"/>
            </a:xfrm>
          </p:grpSpPr>
          <p:sp>
            <p:nvSpPr>
              <p:cNvPr id="41" name="Rectangle 40"/>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3" name="Block Arc 42"/>
            <p:cNvSpPr/>
            <p:nvPr/>
          </p:nvSpPr>
          <p:spPr>
            <a:xfrm rot="10800000">
              <a:off x="9205546" y="3270728"/>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1174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What about my computer?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Isn’t it at risk, too?</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9314289"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Block Arc 19"/>
          <p:cNvSpPr/>
          <p:nvPr/>
        </p:nvSpPr>
        <p:spPr>
          <a:xfrm>
            <a:off x="9206460"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8052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What protection do I need?</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400342" y="2579890"/>
            <a:ext cx="2695766" cy="3693319"/>
          </a:xfrm>
          <a:prstGeom prst="rect">
            <a:avLst/>
          </a:prstGeom>
          <a:noFill/>
        </p:spPr>
        <p:txBody>
          <a:bodyPr wrap="square" lIns="274320" tIns="182880" rIns="274320" bIns="182880" rtlCol="0">
            <a:spAutoFit/>
          </a:bodyPr>
          <a:lstStyle/>
          <a:p>
            <a:r>
              <a:rPr lang="en-US" dirty="0">
                <a:latin typeface="Franklin Gothic Book"/>
              </a:rPr>
              <a:t>The best defense against </a:t>
            </a:r>
            <a:r>
              <a:rPr lang="en-US" dirty="0" smtClean="0">
                <a:latin typeface="Franklin Gothic Book"/>
              </a:rPr>
              <a:t>Internet </a:t>
            </a:r>
            <a:r>
              <a:rPr lang="en-US" dirty="0">
                <a:latin typeface="Franklin Gothic Book"/>
              </a:rPr>
              <a:t>threats is </a:t>
            </a:r>
            <a:r>
              <a:rPr lang="en-US" dirty="0" smtClean="0">
                <a:latin typeface="Franklin Gothic Book"/>
              </a:rPr>
              <a:t>good </a:t>
            </a:r>
            <a:r>
              <a:rPr lang="en-US" dirty="0">
                <a:latin typeface="Franklin Gothic Book"/>
              </a:rPr>
              <a:t>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a:t>
            </a:r>
            <a:r>
              <a:rPr lang="en-US" dirty="0" smtClean="0">
                <a:latin typeface="Franklin Gothic Book"/>
              </a:rPr>
              <a:t>Internet </a:t>
            </a:r>
            <a:r>
              <a:rPr lang="en-US" dirty="0">
                <a:latin typeface="Franklin Gothic Book"/>
              </a:rPr>
              <a:t>worm viruses, </a:t>
            </a:r>
            <a:r>
              <a:rPr lang="en-US" dirty="0" smtClean="0">
                <a:latin typeface="Franklin Gothic Book"/>
              </a:rPr>
              <a:t>spyware, </a:t>
            </a:r>
            <a:r>
              <a:rPr lang="en-US" dirty="0">
                <a:latin typeface="Franklin Gothic Book"/>
              </a:rPr>
              <a:t>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8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Things to consider before you buy: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dirty="0" smtClean="0">
                <a:latin typeface="Franklin Gothic Book" panose="020B0503020102020204" pitchFamily="34" charset="0"/>
              </a:rPr>
              <a:t>Investigate Your Computer</a:t>
            </a:r>
          </a:p>
          <a:p>
            <a:pPr marL="234950" indent="0">
              <a:buNone/>
            </a:pPr>
            <a:r>
              <a:rPr lang="en-US" sz="18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r>
              <a:rPr lang="en-US" sz="1800" dirty="0" smtClean="0">
                <a:latin typeface="Franklin Gothic Book" panose="020B0503020102020204" pitchFamily="34" charset="0"/>
              </a:rPr>
              <a:t>.</a:t>
            </a:r>
            <a:endParaRPr lang="en-US" sz="18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Things to consider before you buy: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pic>
        <p:nvPicPr>
          <p:cNvPr id="2" name="Picture 1" descr="Que tal construir seu próprio robô? Com o kit Retro Robot você pode ..."/>
          <p:cNvPicPr>
            <a:picLocks noChangeAspect="1"/>
          </p:cNvPicPr>
          <p:nvPr/>
        </p:nvPicPr>
        <p:blipFill rotWithShape="1">
          <a:blip r:embed="rId2">
            <a:extLst>
              <a:ext uri="{28A0092B-C50C-407E-A947-70E740481C1C}">
                <a14:useLocalDpi xmlns:a14="http://schemas.microsoft.com/office/drawing/2010/main" val="0"/>
              </a:ext>
            </a:extLst>
          </a:blip>
          <a:srcRect l="9854" t="-1" b="41724"/>
          <a:stretch/>
        </p:blipFill>
        <p:spPr>
          <a:xfrm flipH="1">
            <a:off x="8758960" y="3599637"/>
            <a:ext cx="3434576" cy="3258363"/>
          </a:xfrm>
          <a:prstGeom prst="rect">
            <a:avLst/>
          </a:prstGeom>
        </p:spPr>
      </p:pic>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dirty="0" smtClean="0">
                <a:latin typeface="Franklin Gothic Book" panose="020B0503020102020204" pitchFamily="34" charset="0"/>
              </a:rPr>
              <a:t>Free </a:t>
            </a:r>
            <a:r>
              <a:rPr lang="en-US" dirty="0" smtClean="0">
                <a:latin typeface="Franklin Gothic Book" panose="020B0503020102020204" pitchFamily="34" charset="0"/>
              </a:rPr>
              <a:t>vs. Paid Premium Software</a:t>
            </a:r>
          </a:p>
          <a:p>
            <a:pPr marL="234950" indent="0">
              <a:buNone/>
              <a:tabLst>
                <a:tab pos="234950" algn="l"/>
              </a:tabLst>
            </a:pPr>
            <a:r>
              <a:rPr lang="en-US" sz="18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800" dirty="0">
              <a:latin typeface="Franklin Gothic Book" panose="020B0503020102020204" pitchFamily="34" charset="0"/>
            </a:endParaRPr>
          </a:p>
        </p:txBody>
      </p:sp>
    </p:spTree>
    <p:extLst>
      <p:ext uri="{BB962C8B-B14F-4D97-AF65-F5344CB8AC3E}">
        <p14:creationId xmlns:p14="http://schemas.microsoft.com/office/powerpoint/2010/main" val="81788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Is that all?</a:t>
            </a:r>
            <a:endParaRPr lang="en-US" sz="4000" cap="none" dirty="0" smtClean="0">
              <a:solidFill>
                <a:schemeClr val="bg1"/>
              </a:solidFill>
              <a:latin typeface="Franklin Gothic Medium" panose="020B0603020102020204" pitchFamily="34" charset="0"/>
            </a:endParaRPr>
          </a:p>
        </p:txBody>
      </p:sp>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a:t>
            </a:r>
            <a:r>
              <a:rPr lang="en-US" dirty="0" smtClean="0">
                <a:solidFill>
                  <a:schemeClr val="bg1"/>
                </a:solidFill>
                <a:latin typeface="Franklin Gothic Book"/>
              </a:rPr>
              <a:t>Internet </a:t>
            </a:r>
            <a:r>
              <a:rPr lang="en-US" dirty="0">
                <a:solidFill>
                  <a:schemeClr val="bg1"/>
                </a:solidFill>
                <a:latin typeface="Franklin Gothic Book"/>
              </a:rPr>
              <a:t>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a:t>
            </a:r>
            <a:r>
              <a:rPr lang="en-US" dirty="0" smtClean="0">
                <a:latin typeface="Franklin Gothic Book"/>
              </a:rPr>
              <a:t>there’s an </a:t>
            </a:r>
            <a:r>
              <a:rPr lang="en-US" dirty="0">
                <a:latin typeface="Franklin Gothic Book"/>
              </a:rPr>
              <a:t>abundance of sites and programs that help keep you safe and </a:t>
            </a:r>
            <a:r>
              <a:rPr lang="en-US" dirty="0" smtClean="0">
                <a:latin typeface="Franklin Gothic Book"/>
              </a:rPr>
              <a:t>up to date</a:t>
            </a:r>
            <a:r>
              <a:rPr lang="en-US" dirty="0">
                <a:latin typeface="Franklin Gothic Book"/>
              </a:rPr>
              <a:t>.</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Tree>
    <p:extLst>
      <p:ext uri="{BB962C8B-B14F-4D97-AF65-F5344CB8AC3E}">
        <p14:creationId xmlns:p14="http://schemas.microsoft.com/office/powerpoint/2010/main" val="2249704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More resources:</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a:t>
            </a:r>
            <a:r>
              <a:rPr lang="en-US" dirty="0" smtClean="0">
                <a:latin typeface="Franklin Gothic Book" panose="020B0503020102020204" pitchFamily="34" charset="0"/>
                <a:hlinkClick r:id="rId3"/>
              </a:rPr>
              <a:t>Internet </a:t>
            </a:r>
            <a:r>
              <a:rPr lang="en-US" dirty="0">
                <a:latin typeface="Franklin Gothic Book" panose="020B0503020102020204" pitchFamily="34" charset="0"/>
                <a:hlinkClick r:id="rId3"/>
              </a:rPr>
              <a:t>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94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But I already know how to use</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the Internet!</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val="0"/>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smtClean="0">
                <a:latin typeface="Franklin Gothic Book"/>
              </a:rPr>
              <a:t>Even </a:t>
            </a:r>
            <a:r>
              <a:rPr lang="en-US" dirty="0">
                <a:latin typeface="Franklin Gothic Book"/>
              </a:rPr>
              <a:t>experienced </a:t>
            </a:r>
            <a:r>
              <a:rPr lang="en-US" dirty="0" smtClean="0">
                <a:latin typeface="Franklin Gothic Book"/>
              </a:rPr>
              <a:t>Internet </a:t>
            </a:r>
            <a:r>
              <a:rPr lang="en-US" dirty="0">
                <a:latin typeface="Franklin Gothic Book"/>
              </a:rPr>
              <a:t>users unwittingly do things online that put them at risk. Internet-based crime can happen to anyone</a:t>
            </a:r>
            <a:r>
              <a:rPr lang="en-US" dirty="0" smtClean="0">
                <a:latin typeface="Franklin Gothic Book"/>
              </a:rPr>
              <a:t>.</a:t>
            </a:r>
            <a:endParaRPr lang="en-US" sz="2000" dirty="0">
              <a:latin typeface="Franklin Gothic Book"/>
            </a:endParaRPr>
          </a:p>
        </p:txBody>
      </p:sp>
    </p:spTree>
    <p:extLst>
      <p:ext uri="{BB962C8B-B14F-4D97-AF65-F5344CB8AC3E}">
        <p14:creationId xmlns:p14="http://schemas.microsoft.com/office/powerpoint/2010/main" val="19189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If you’re not aware of Internet 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you</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might be at risk of…</a:t>
            </a:r>
            <a:endPar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55" name="Content Placeholder 5"/>
          <p:cNvGraphicFramePr>
            <a:graphicFrameLocks/>
          </p:cNvGraphicFramePr>
          <p:nvPr>
            <p:extLst>
              <p:ext uri="{D42A27DB-BD31-4B8C-83A1-F6EECF244321}">
                <p14:modId xmlns:p14="http://schemas.microsoft.com/office/powerpoint/2010/main" val="2385745671"/>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3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Things you might not know about </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lang="en-US" sz="4000" cap="none" dirty="0">
                <a:solidFill>
                  <a:schemeClr val="bg1"/>
                </a:solidFill>
                <a:latin typeface="Franklin Gothic Medium" panose="020B0603020102020204" pitchFamily="34" charset="0"/>
              </a:rPr>
              <a:t>I</a:t>
            </a:r>
            <a:r>
              <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rPr>
              <a:t>nternet safety:</a:t>
            </a:r>
          </a:p>
        </p:txBody>
      </p:sp>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This means that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a:t>
              </a:r>
              <a:r>
                <a:rPr lang="en-US" sz="1400" dirty="0" smtClean="0">
                  <a:solidFill>
                    <a:srgbClr val="000000"/>
                  </a:solidFill>
                  <a:latin typeface="Franklin Gothic Book"/>
                </a:rPr>
                <a:t>Internet </a:t>
              </a:r>
              <a:r>
                <a:rPr lang="en-US" sz="1400" dirty="0">
                  <a:solidFill>
                    <a:srgbClr val="000000"/>
                  </a:solidFill>
                  <a:latin typeface="Franklin Gothic Book"/>
                </a:rPr>
                <a:t>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I</a:t>
              </a:r>
              <a:r>
                <a:rPr lang="en-US" sz="1400" dirty="0" smtClean="0">
                  <a:solidFill>
                    <a:srgbClr val="000000"/>
                  </a:solidFill>
                  <a:latin typeface="Franklin Gothic Book"/>
                </a:rPr>
                <a:t>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Tree>
    <p:extLst>
      <p:ext uri="{BB962C8B-B14F-4D97-AF65-F5344CB8AC3E}">
        <p14:creationId xmlns:p14="http://schemas.microsoft.com/office/powerpoint/2010/main" val="147434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Okay, </a:t>
            </a:r>
            <a:r>
              <a:rPr lang="en-US" sz="4000" cap="none" dirty="0" smtClean="0">
                <a:solidFill>
                  <a:schemeClr val="bg1"/>
                </a:solidFill>
                <a:latin typeface="Franklin Gothic Medium" panose="020B0603020102020204" pitchFamily="34" charset="0"/>
              </a:rPr>
              <a:t>okay, I believe you!</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So what can I do?</a:t>
            </a:r>
          </a:p>
        </p:txBody>
      </p:sp>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val="0"/>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30634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Always keep personal</a:t>
            </a:r>
            <a:r>
              <a:rPr lang="en-US" sz="4000" cap="none" dirty="0">
                <a:solidFill>
                  <a:schemeClr val="bg1"/>
                </a:solidFill>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mind.</a:t>
            </a:r>
            <a:endParaRPr lang="en-US" sz="4000" cap="none" dirty="0" smtClean="0">
              <a:solidFill>
                <a:schemeClr val="bg1"/>
              </a:solidFill>
              <a:latin typeface="Franklin Gothic Medium" panose="020B0603020102020204" pitchFamily="34" charset="0"/>
            </a:endParaRPr>
          </a:p>
        </p:txBody>
      </p:sp>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941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Guard your personal</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information.</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23" name="Content Placeholder 3"/>
          <p:cNvGraphicFramePr>
            <a:graphicFrameLocks/>
          </p:cNvGraphicFramePr>
          <p:nvPr>
            <p:extLst>
              <p:ext uri="{D42A27DB-BD31-4B8C-83A1-F6EECF244321}">
                <p14:modId xmlns:p14="http://schemas.microsoft.com/office/powerpoint/2010/main" val="3020353552"/>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9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Browse cautiously.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8" name="Freeform 17"/>
          <p:cNvSpPr/>
          <p:nvPr/>
        </p:nvSpPr>
        <p:spPr>
          <a:xfrm>
            <a:off x="5163016" y="2760685"/>
            <a:ext cx="6122018"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91440" rIns="457200" bIns="91440" numCol="1" spcCol="1270" anchor="ctr" anchorCtr="0">
            <a:noAutofit/>
          </a:bodyPr>
          <a:lstStyle/>
          <a:p>
            <a:pPr lvl="0"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 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163016" y="4684940"/>
            <a:ext cx="6122018"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0" tIns="91440" rIns="457200" bIns="91440" numCol="1" spcCol="1270" anchor="ctr" anchorCtr="0">
            <a:noAutofit/>
          </a:bodyPr>
          <a:lstStyle/>
          <a:p>
            <a:pPr lvl="0"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2812257" y="2760685"/>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2812257" y="4684939"/>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Tree>
    <p:extLst>
      <p:ext uri="{BB962C8B-B14F-4D97-AF65-F5344CB8AC3E}">
        <p14:creationId xmlns:p14="http://schemas.microsoft.com/office/powerpoint/2010/main" val="354250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Download safely.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Custom 3">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2526</TotalTime>
  <Words>851</Words>
  <Application>Microsoft Office PowerPoint</Application>
  <PresentationFormat>Widescreen</PresentationFormat>
  <Paragraphs>75</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Corbel</vt:lpstr>
      <vt:lpstr>Franklin Gothic Book</vt:lpstr>
      <vt:lpstr>Franklin Gothic Medium</vt:lpstr>
      <vt:lpstr>Tunga</vt:lpstr>
      <vt:lpstr>Webdings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Serene Caster</dc:creator>
  <cp:lastModifiedBy>Tim Dragic</cp:lastModifiedBy>
  <cp:revision>109</cp:revision>
  <dcterms:created xsi:type="dcterms:W3CDTF">2013-07-22T13:07:06Z</dcterms:created>
  <dcterms:modified xsi:type="dcterms:W3CDTF">2016-03-10T16:56:45Z</dcterms:modified>
</cp:coreProperties>
</file>